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emf"/><Relationship Id="rId5" Type="http://schemas.openxmlformats.org/officeDocument/2006/relationships/package" Target="../embeddings/Dibujo_de_Microsoft_Visio1.vsdx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39.emf"/><Relationship Id="rId4" Type="http://schemas.openxmlformats.org/officeDocument/2006/relationships/package" Target="../embeddings/Dibujo_de_Microsoft_Visio2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40.emf"/><Relationship Id="rId4" Type="http://schemas.openxmlformats.org/officeDocument/2006/relationships/package" Target="../embeddings/Dibujo_de_Microsoft_Visio3.vsd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proyecto que cuente con un sitio web para publicitar su negocio, un sistema de venta, administrador de local y gestión de pedidos (armados) 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 sitio web donde se muestren los productos disponibles en el local e información relevante del negocio.</a:t>
            </a:r>
          </a:p>
          <a:p>
            <a:r>
              <a:rPr lang="es-CL" dirty="0" smtClean="0"/>
              <a:t>Crear sistema de venta y administración donde se gestione todo lo relacionado el negocio (pagina, productos, pedidos y reportería).</a:t>
            </a:r>
          </a:p>
          <a:p>
            <a:r>
              <a:rPr lang="es-CL" dirty="0" smtClean="0"/>
              <a:t>Desarrollar una herramienta web donde se puedan armar de forma mas fácil y 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 (herramienta web)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82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nuero de productos y accesorios de bicicletas.</a:t>
            </a:r>
          </a:p>
          <a:p>
            <a:pPr lvl="0"/>
            <a:r>
              <a:rPr lang="es-CL" sz="5200" dirty="0"/>
              <a:t>La interfaz del sistema será compatible con tecnologías touch.</a:t>
            </a:r>
          </a:p>
          <a:p>
            <a:pPr lvl="0"/>
            <a:r>
              <a:rPr lang="es-CL" sz="5200" dirty="0" smtClean="0"/>
              <a:t>El lenguaje de programación será PHP (Servidor) </a:t>
            </a:r>
            <a:r>
              <a:rPr lang="es-CL" sz="5200" dirty="0"/>
              <a:t>,</a:t>
            </a:r>
            <a:r>
              <a:rPr lang="es-CL" sz="5200" dirty="0" smtClean="0"/>
              <a:t> HTML5 + Jquery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será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deberá contar con las medidas de seguridad necesarias.</a:t>
            </a:r>
          </a:p>
          <a:p>
            <a:pPr lvl="0"/>
            <a:r>
              <a:rPr lang="es-CL" sz="5200" dirty="0"/>
              <a:t>El sistema deberá tener un GUI correspondiente al empresa (colores).</a:t>
            </a:r>
          </a:p>
          <a:p>
            <a:pPr lvl="0"/>
            <a:r>
              <a:rPr lang="es-CL" sz="5200" dirty="0"/>
              <a:t>La 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7783" y="2575559"/>
            <a:ext cx="10018713" cy="3124201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3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9" y="2438399"/>
            <a:ext cx="3982165" cy="39330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1" y="6568375"/>
            <a:ext cx="448011" cy="2896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A-M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Visio" r:id="rId5" imgW="7229497" imgH="9563236" progId="Visio.Drawing.15">
                  <p:embed/>
                </p:oleObj>
              </mc:Choice>
              <mc:Fallback>
                <p:oleObj name="Visio" r:id="rId5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Visio" r:id="rId4" imgW="6581887" imgH="5819870" progId="Visio.Drawing.15">
                  <p:embed/>
                </p:oleObj>
              </mc:Choice>
              <mc:Fallback>
                <p:oleObj name="Visio" r:id="rId4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Visio" r:id="rId4" imgW="7086779" imgH="7048432" progId="Visio.Drawing.15">
                  <p:embed/>
                </p:oleObj>
              </mc:Choice>
              <mc:Fallback>
                <p:oleObj name="Visio" r:id="rId4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100" name="Picture 4" descr="http://nataliagomezdelpozuelo.com/wp-content/uploads/2013/11/marca-personal-jav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1" y="2581273"/>
            <a:ext cx="3295650" cy="3295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525284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 - 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1911</TotalTime>
  <Words>864</Words>
  <Application>Microsoft Office PowerPoint</Application>
  <PresentationFormat>Panorámica</PresentationFormat>
  <Paragraphs>183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62</cp:revision>
  <dcterms:created xsi:type="dcterms:W3CDTF">2015-10-24T00:01:17Z</dcterms:created>
  <dcterms:modified xsi:type="dcterms:W3CDTF">2015-11-15T21:14:32Z</dcterms:modified>
</cp:coreProperties>
</file>